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63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C0720C-7E55-4625-8191-0F817489515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76936A-0509-4D3D-9B8A-CB76D55E5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osuslugi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28586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Внедрение электронных услуг в сфере дошкольного образования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857900" cy="1371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Тимшина Татьяна Геннадьевна</a:t>
            </a:r>
          </a:p>
          <a:p>
            <a:r>
              <a:rPr lang="ru-RU" sz="1400" dirty="0" smtClean="0"/>
              <a:t>методист по дошкольному образованию</a:t>
            </a:r>
          </a:p>
          <a:p>
            <a:r>
              <a:rPr lang="ru-RU" sz="1400" dirty="0" smtClean="0"/>
              <a:t>Большесосновский муниципальный район</a:t>
            </a:r>
            <a:endParaRPr lang="ru-RU" sz="1400" dirty="0"/>
          </a:p>
        </p:txBody>
      </p:sp>
      <p:pic>
        <p:nvPicPr>
          <p:cNvPr id="13314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73472"/>
            <a:ext cx="2976566" cy="1946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Нормативно-правовое обеспечение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*Федеральный закон  от 27 июля 2010 года № 210-ФЗ «Об организации предоставления государственных и муниципальных услуг»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*Распоряжение  Правительства РФ от 25.10.2014 №2125-р «Об утверждении Концепции создания единой межведомственной системы учета контингента обучающихся по основным образовательным программам и дополнительным общеобразовательным программам»,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*Распоряжение Правительства РФ от 17.12.2009 №1993-р «Об утверждении сводного перечня первоочередных государственных и муниципальных услуг, предоставляемых в электронном виде»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муниципальном уровне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Постановление Администрации Большесосновского муниципального района № 166-01-07 от 30.03.2015 года «Об утверждении Порядка комплектования образовательных организаций, реализующих основную общеобразовательную программу дошкольного образования на территории Большесосновского муниципального района Пермского края»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Постановка детей на учет в ДОУ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357430"/>
            <a:ext cx="7258072" cy="16144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Сайт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gosuslugi.ru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Многофункциональный центр  с. Большая Соснова ул. Ленина д. 31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Информирование населения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1.Средства массовой информации: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 smtClean="0"/>
              <a:t>     - районная газета «Светлый путь»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dirty="0" smtClean="0"/>
              <a:t>     - информационный буклет</a:t>
            </a:r>
          </a:p>
          <a:p>
            <a:pPr marL="457200" indent="-457200">
              <a:buNone/>
            </a:pPr>
            <a:r>
              <a:rPr lang="ru-RU" dirty="0" smtClean="0"/>
              <a:t>2. Информирование родителей на собраниях в ДОУ и школах</a:t>
            </a:r>
          </a:p>
          <a:p>
            <a:pPr marL="457200" indent="-457200">
              <a:buNone/>
            </a:pPr>
            <a:r>
              <a:rPr lang="ru-RU" dirty="0" smtClean="0"/>
              <a:t>3. Объявления информационного характера на территории(улицы, магазины, больница, </a:t>
            </a:r>
            <a:r>
              <a:rPr lang="ru-RU" dirty="0" err="1" smtClean="0"/>
              <a:t>ФАПы</a:t>
            </a:r>
            <a:r>
              <a:rPr lang="ru-RU" dirty="0" smtClean="0"/>
              <a:t>, клубы, библиотеки)</a:t>
            </a:r>
          </a:p>
          <a:p>
            <a:pPr marL="457200" indent="-457200">
              <a:buNone/>
            </a:pPr>
            <a:r>
              <a:rPr lang="ru-RU" dirty="0" smtClean="0"/>
              <a:t>4. Размещение информации на сайтах администрации района, сайтах ОУ и сайте управления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7032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Информирование населения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29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987670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9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85794"/>
            <a:ext cx="6498167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8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217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Внедрение электронных услуг в сфере дошкольного образования</vt:lpstr>
      <vt:lpstr>Нормативно-правовое обеспечение</vt:lpstr>
      <vt:lpstr>На муниципальном уровне</vt:lpstr>
      <vt:lpstr>Постановка детей на учет в ДОУ</vt:lpstr>
      <vt:lpstr>       Информирование населения</vt:lpstr>
      <vt:lpstr>Информирование населения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электронных услуг в сфере дошкольного образования</dc:title>
  <dc:creator>MMC</dc:creator>
  <cp:lastModifiedBy>Admin</cp:lastModifiedBy>
  <cp:revision>16</cp:revision>
  <dcterms:created xsi:type="dcterms:W3CDTF">2015-09-07T09:05:04Z</dcterms:created>
  <dcterms:modified xsi:type="dcterms:W3CDTF">2015-09-22T06:13:12Z</dcterms:modified>
</cp:coreProperties>
</file>